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97" r:id="rId3"/>
    <p:sldId id="305" r:id="rId4"/>
    <p:sldId id="306" r:id="rId5"/>
    <p:sldId id="31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261" r:id="rId16"/>
    <p:sldId id="303" r:id="rId17"/>
    <p:sldId id="258" r:id="rId18"/>
    <p:sldId id="259" r:id="rId19"/>
    <p:sldId id="260" r:id="rId20"/>
    <p:sldId id="304" r:id="rId21"/>
    <p:sldId id="262" r:id="rId22"/>
    <p:sldId id="263" r:id="rId23"/>
    <p:sldId id="264" r:id="rId24"/>
    <p:sldId id="2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5"/>
    <p:restoredTop sz="94719"/>
  </p:normalViewPr>
  <p:slideViewPr>
    <p:cSldViewPr snapToGrid="0" snapToObjects="1">
      <p:cViewPr>
        <p:scale>
          <a:sx n="100" d="100"/>
          <a:sy n="100" d="100"/>
        </p:scale>
        <p:origin x="84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67190-048B-744A-91C2-B6EEE22E9514}" type="datetimeFigureOut">
              <a:rPr lang="en-US" smtClean="0"/>
              <a:t>5/11/20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01FB8-C687-2840-978E-E5A62351B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0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7acde1816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7acde1816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743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7acde1816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7acde1816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89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4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F01FB8-C687-2840-978E-E5A62351BA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7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7acde18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7acde18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54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7acde181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7acde181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437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7acde181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7acde181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5128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7acde181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7acde181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01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7acde181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7acde181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378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7acde1816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7acde1816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062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41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2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387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8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29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28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6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4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552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1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9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86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257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7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9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6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757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78" r:id="rId18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i="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32979-B6C0-4625-A864-42DC3BB5F6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0" b="118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6200000" flipH="1">
            <a:off x="7737531" y="1101852"/>
            <a:ext cx="4254640" cy="4654297"/>
          </a:xfrm>
          <a:prstGeom prst="round2SameRect">
            <a:avLst>
              <a:gd name="adj1" fmla="val 5146"/>
              <a:gd name="adj2" fmla="val 4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B5D3F4-20FE-AA48-914B-B93BEFAB9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2670" y="1872343"/>
            <a:ext cx="3724361" cy="345502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Choice Point Masterclass, </a:t>
            </a:r>
            <a:b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</a:br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Part 3 of 4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r>
              <a:rPr lang="en-US" sz="3800" b="1" dirty="0">
                <a:latin typeface="Avenir Heavy" panose="02000503020000020003" pitchFamily="2" charset="0"/>
              </a:rPr>
              <a:t>Be the Change, Part 1</a:t>
            </a:r>
            <a:endParaRPr lang="en-US" sz="38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endParaRPr lang="en-US" sz="1200" b="1" dirty="0">
              <a:solidFill>
                <a:schemeClr val="tx1">
                  <a:lumMod val="95000"/>
                </a:schemeClr>
              </a:solidFill>
              <a:latin typeface="Avenir Black" panose="02000503020000020003" pitchFamily="2" charset="0"/>
            </a:endParaRPr>
          </a:p>
          <a:p>
            <a:pPr algn="l"/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latin typeface="Avenir Black" panose="02000503020000020003" pitchFamily="2" charset="0"/>
              </a:rPr>
              <a:t>Harry Massey &amp; Lenny Izzo</a:t>
            </a:r>
          </a:p>
        </p:txBody>
      </p:sp>
    </p:spTree>
    <p:extLst>
      <p:ext uri="{BB962C8B-B14F-4D97-AF65-F5344CB8AC3E}">
        <p14:creationId xmlns:p14="http://schemas.microsoft.com/office/powerpoint/2010/main" val="296243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A465382-3830-4A43-91CE-51BEFE3DF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97" y="0"/>
            <a:ext cx="10794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12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FBBE9D-7A7D-CF41-990D-108AFF92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65" y="0"/>
            <a:ext cx="10860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85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F09DFC3-5387-8B47-8B1B-57D745B5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97" y="0"/>
            <a:ext cx="10794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3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BC01CD-9C6F-B542-BC9D-97D2FBD1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26" y="0"/>
            <a:ext cx="10733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552415-3A60-FB4C-9D25-BEB4210DF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25" y="0"/>
            <a:ext cx="11010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79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man, railing&#10;&#10;Description automatically generated">
            <a:extLst>
              <a:ext uri="{FF2B5EF4-FFF2-40B4-BE49-F238E27FC236}">
                <a16:creationId xmlns:a16="http://schemas.microsoft.com/office/drawing/2014/main" id="{6231146E-A6B0-6943-885B-475DE318E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680" y="0"/>
            <a:ext cx="1316736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9F3601-6A79-194C-AC5B-68182616D9B9}"/>
              </a:ext>
            </a:extLst>
          </p:cNvPr>
          <p:cNvSpPr/>
          <p:nvPr/>
        </p:nvSpPr>
        <p:spPr>
          <a:xfrm>
            <a:off x="0" y="0"/>
            <a:ext cx="12192000" cy="7040880"/>
          </a:xfrm>
          <a:prstGeom prst="rect">
            <a:avLst/>
          </a:prstGeom>
          <a:solidFill>
            <a:schemeClr val="tx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3254D-0666-A04D-A05E-D282F05C171A}"/>
              </a:ext>
            </a:extLst>
          </p:cNvPr>
          <p:cNvSpPr txBox="1"/>
          <p:nvPr/>
        </p:nvSpPr>
        <p:spPr>
          <a:xfrm>
            <a:off x="3854840" y="2582612"/>
            <a:ext cx="448231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Scan Review</a:t>
            </a:r>
            <a:b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endParaRPr lang="en-US" sz="2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Stefania Lindsey</a:t>
            </a:r>
          </a:p>
        </p:txBody>
      </p:sp>
    </p:spTree>
    <p:extLst>
      <p:ext uri="{BB962C8B-B14F-4D97-AF65-F5344CB8AC3E}">
        <p14:creationId xmlns:p14="http://schemas.microsoft.com/office/powerpoint/2010/main" val="2776021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l="13279" t="17604" r="14549"/>
          <a:stretch/>
        </p:blipFill>
        <p:spPr>
          <a:xfrm>
            <a:off x="886918" y="116801"/>
            <a:ext cx="10418164" cy="6624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935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l="14263" t="18478" r="14425" b="816"/>
          <a:stretch/>
        </p:blipFill>
        <p:spPr>
          <a:xfrm>
            <a:off x="885282" y="165070"/>
            <a:ext cx="10421436" cy="6527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353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l="15568" t="18323" r="14596"/>
          <a:stretch/>
        </p:blipFill>
        <p:spPr>
          <a:xfrm>
            <a:off x="899409" y="236095"/>
            <a:ext cx="10393181" cy="6385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0994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l="15369" t="17000" r="10738" b="-1704"/>
          <a:stretch/>
        </p:blipFill>
        <p:spPr>
          <a:xfrm>
            <a:off x="834308" y="153650"/>
            <a:ext cx="10523384" cy="655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40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0D532A-53F9-8A4B-9665-18DE2B8ED717}"/>
              </a:ext>
            </a:extLst>
          </p:cNvPr>
          <p:cNvSpPr/>
          <p:nvPr/>
        </p:nvSpPr>
        <p:spPr>
          <a:xfrm>
            <a:off x="2155368" y="4644975"/>
            <a:ext cx="78812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Once you have defined and aligned your purpose,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you need to… </a:t>
            </a:r>
            <a:r>
              <a:rPr lang="en-US" sz="2400" b="1" i="1" dirty="0">
                <a:solidFill>
                  <a:schemeClr val="bg1"/>
                </a:solidFill>
                <a:latin typeface="Avenir Book" panose="02000503020000020003" pitchFamily="2" charset="0"/>
              </a:rPr>
              <a:t>be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 your purpose…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 </a:t>
            </a:r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You need to </a:t>
            </a:r>
            <a:r>
              <a:rPr lang="en-US" sz="2800" b="1" dirty="0">
                <a:solidFill>
                  <a:schemeClr val="bg1"/>
                </a:solidFill>
                <a:latin typeface="Avenir Heavy" panose="02000503020000020003" pitchFamily="2" charset="0"/>
              </a:rPr>
              <a:t>Be The Change</a:t>
            </a:r>
            <a:endParaRPr lang="en-US" sz="2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16CCF-33C0-EF4F-B7CB-2221395DA12E}"/>
              </a:ext>
            </a:extLst>
          </p:cNvPr>
          <p:cNvSpPr/>
          <p:nvPr/>
        </p:nvSpPr>
        <p:spPr>
          <a:xfrm>
            <a:off x="4023220" y="689531"/>
            <a:ext cx="4145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Heavy" panose="02000503020000020003" pitchFamily="2" charset="0"/>
              </a:rPr>
              <a:t>Be the Change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D6BADE-0DCA-0E41-A97B-79227125A5EC}"/>
              </a:ext>
            </a:extLst>
          </p:cNvPr>
          <p:cNvSpPr/>
          <p:nvPr/>
        </p:nvSpPr>
        <p:spPr>
          <a:xfrm>
            <a:off x="2155370" y="1397417"/>
            <a:ext cx="7881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The 3 stages: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A0689-74B9-C540-AD29-BBBF106F85C6}"/>
              </a:ext>
            </a:extLst>
          </p:cNvPr>
          <p:cNvSpPr/>
          <p:nvPr/>
        </p:nvSpPr>
        <p:spPr>
          <a:xfrm>
            <a:off x="4114323" y="2247454"/>
            <a:ext cx="4216877" cy="17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Understand Your World</a:t>
            </a:r>
          </a:p>
          <a:p>
            <a:pPr marL="457200" indent="-4572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Align Your Purpose</a:t>
            </a:r>
          </a:p>
          <a:p>
            <a:pPr marL="457200" indent="-45720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Be The Change</a:t>
            </a:r>
          </a:p>
        </p:txBody>
      </p:sp>
    </p:spTree>
    <p:extLst>
      <p:ext uri="{BB962C8B-B14F-4D97-AF65-F5344CB8AC3E}">
        <p14:creationId xmlns:p14="http://schemas.microsoft.com/office/powerpoint/2010/main" val="4219366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l="14386" t="15999" r="13442" b="776"/>
          <a:stretch/>
        </p:blipFill>
        <p:spPr>
          <a:xfrm>
            <a:off x="841947" y="144582"/>
            <a:ext cx="10508105" cy="65688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216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 l="14379" t="15738" r="4579"/>
          <a:stretch/>
        </p:blipFill>
        <p:spPr>
          <a:xfrm>
            <a:off x="758607" y="183629"/>
            <a:ext cx="10674786" cy="6490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709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 l="16966" t="14415" r="11722"/>
          <a:stretch/>
        </p:blipFill>
        <p:spPr>
          <a:xfrm>
            <a:off x="1029325" y="122558"/>
            <a:ext cx="10133350" cy="6612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594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 l="12049" t="15314" r="13442"/>
          <a:stretch/>
        </p:blipFill>
        <p:spPr>
          <a:xfrm>
            <a:off x="726998" y="59961"/>
            <a:ext cx="10738004" cy="6738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917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D6DE-EB29-7048-ACF8-840A2865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latin typeface="Avenir Heavy" panose="02000503020000020003" pitchFamily="2" charset="0"/>
              </a:rPr>
              <a:t>Join us next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5A293-FCEB-954E-8653-417B20613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 algn="ctr">
              <a:buNone/>
            </a:pPr>
            <a:endParaRPr lang="en-US" sz="2400" b="1" dirty="0">
              <a:solidFill>
                <a:schemeClr val="tx1"/>
              </a:solidFill>
              <a:effectLst/>
              <a:latin typeface="Avenir Book" panose="02000503020000020003" pitchFamily="2" charset="0"/>
            </a:endParaRPr>
          </a:p>
          <a:p>
            <a:pPr marL="36900" indent="0" algn="ctr">
              <a:buNone/>
            </a:pP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Heavy" panose="02000503020000020003" pitchFamily="2" charset="0"/>
              </a:rPr>
              <a:t>Part 4 – Be The Change, Part 2</a:t>
            </a:r>
            <a:b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Avenir Book" panose="02000503020000020003" pitchFamily="2" charset="0"/>
              </a:rPr>
              <a:t>Monday, May 18 at 6pm 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197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A16CCF-33C0-EF4F-B7CB-2221395DA12E}"/>
              </a:ext>
            </a:extLst>
          </p:cNvPr>
          <p:cNvSpPr/>
          <p:nvPr/>
        </p:nvSpPr>
        <p:spPr>
          <a:xfrm>
            <a:off x="796757" y="1064583"/>
            <a:ext cx="4145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Overcome the Resistance Inside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A0689-74B9-C540-AD29-BBBF106F85C6}"/>
              </a:ext>
            </a:extLst>
          </p:cNvPr>
          <p:cNvSpPr/>
          <p:nvPr/>
        </p:nvSpPr>
        <p:spPr>
          <a:xfrm>
            <a:off x="796757" y="2760937"/>
            <a:ext cx="4631044" cy="28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Fear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Beliefs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Education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Religion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Re-find your inner child</a:t>
            </a:r>
          </a:p>
        </p:txBody>
      </p:sp>
      <p:pic>
        <p:nvPicPr>
          <p:cNvPr id="3" name="Picture 2" descr="A person standing in front of a sunset&#10;&#10;Description automatically generated">
            <a:extLst>
              <a:ext uri="{FF2B5EF4-FFF2-40B4-BE49-F238E27FC236}">
                <a16:creationId xmlns:a16="http://schemas.microsoft.com/office/drawing/2014/main" id="{EA1567C0-AD54-DB49-AA37-2BF04458F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58" r="-1"/>
          <a:stretch/>
        </p:blipFill>
        <p:spPr>
          <a:xfrm>
            <a:off x="5816601" y="0"/>
            <a:ext cx="637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A16CCF-33C0-EF4F-B7CB-2221395DA12E}"/>
              </a:ext>
            </a:extLst>
          </p:cNvPr>
          <p:cNvSpPr/>
          <p:nvPr/>
        </p:nvSpPr>
        <p:spPr>
          <a:xfrm>
            <a:off x="6580043" y="793842"/>
            <a:ext cx="4955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Enabling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Emotional Attraction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EA0689-74B9-C540-AD29-BBBF106F85C6}"/>
              </a:ext>
            </a:extLst>
          </p:cNvPr>
          <p:cNvSpPr/>
          <p:nvPr/>
        </p:nvSpPr>
        <p:spPr>
          <a:xfrm>
            <a:off x="6708486" y="2786337"/>
            <a:ext cx="4699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Positive </a:t>
            </a:r>
            <a: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  <a:t>Imagining</a:t>
            </a: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 versus Negative </a:t>
            </a:r>
            <a: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  <a:t>Needing</a:t>
            </a:r>
          </a:p>
          <a:p>
            <a:pPr fontAlgn="base"/>
            <a:b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The Power of Love, Kindness, Appreciation &amp; Gratitude </a:t>
            </a:r>
          </a:p>
          <a:p>
            <a:pPr fontAlgn="base"/>
            <a:b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Avenir Book" panose="02000503020000020003" pitchFamily="2" charset="0"/>
              </a:rPr>
              <a:t>Positive Virtues</a:t>
            </a:r>
          </a:p>
        </p:txBody>
      </p:sp>
      <p:pic>
        <p:nvPicPr>
          <p:cNvPr id="3" name="Picture 2" descr="A person standing on top of a mountain&#10;&#10;Description automatically generated">
            <a:extLst>
              <a:ext uri="{FF2B5EF4-FFF2-40B4-BE49-F238E27FC236}">
                <a16:creationId xmlns:a16="http://schemas.microsoft.com/office/drawing/2014/main" id="{B9823205-79D7-384B-9FF3-58EAC15C7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755"/>
          <a:stretch/>
        </p:blipFill>
        <p:spPr>
          <a:xfrm>
            <a:off x="1" y="0"/>
            <a:ext cx="5676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0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12CE604-C83D-E542-97FB-C6E5CC47F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50" y="2204342"/>
            <a:ext cx="2292060" cy="229206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377D671-B423-D540-9578-6FAF288C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587" y="2218507"/>
            <a:ext cx="2292060" cy="229206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E2CAAC7A-4A7E-5942-AC50-7971BC6DF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869" y="2227235"/>
            <a:ext cx="2292060" cy="229206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1F6A155-2CD0-C249-AA80-7572B10C7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581" y="2162182"/>
            <a:ext cx="2292060" cy="229206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E447EEA-C2E5-C94C-926A-7A4E36D86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5740" y="4710211"/>
            <a:ext cx="2292060" cy="229206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583851E-B7CB-B645-A2FE-368F3C2EF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811" y="4685584"/>
            <a:ext cx="2292060" cy="229206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617672B-2CD1-5E4C-A33D-F0B9861C7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863" y="4653061"/>
            <a:ext cx="2364749" cy="2364749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7D2EAF3-5D5C-264D-A0EE-A636D0758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4395" y="4710211"/>
            <a:ext cx="2292060" cy="229206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3B4998AC-4B0A-384E-998F-15604E6829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2062" y="2175106"/>
            <a:ext cx="2292684" cy="2292684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2BDC40FB-AA88-D143-A221-6ABC069B62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8901" y="2152197"/>
            <a:ext cx="2314375" cy="2314375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EDF8C794-5390-2A43-BCF8-772431D43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0404" y="-63945"/>
            <a:ext cx="2292060" cy="2292060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AB9685F6-B6EC-B04B-B2DD-B5D4EE52F3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1882" y="-81005"/>
            <a:ext cx="2292685" cy="2292685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9D494D99-5F00-5346-800D-77AFD35D10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2335" y="-63945"/>
            <a:ext cx="2292684" cy="2292684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3BEA600A-8F77-5D4D-8068-E69D6F48A4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6496" y="-96468"/>
            <a:ext cx="2292684" cy="2292684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10075DC8-81EA-A944-964E-142AB3276A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106" y="-81005"/>
            <a:ext cx="2292685" cy="2292685"/>
          </a:xfrm>
          <a:prstGeom prst="rect">
            <a:avLst/>
          </a:prstGeom>
        </p:spPr>
      </p:pic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FB474CD5-1100-0042-8D5D-FC590AE802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70446" y="4674426"/>
            <a:ext cx="2314375" cy="23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5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man, railing&#10;&#10;Description automatically generated">
            <a:extLst>
              <a:ext uri="{FF2B5EF4-FFF2-40B4-BE49-F238E27FC236}">
                <a16:creationId xmlns:a16="http://schemas.microsoft.com/office/drawing/2014/main" id="{6231146E-A6B0-6943-885B-475DE318E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680" y="0"/>
            <a:ext cx="1316736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9F3601-6A79-194C-AC5B-68182616D9B9}"/>
              </a:ext>
            </a:extLst>
          </p:cNvPr>
          <p:cNvSpPr/>
          <p:nvPr/>
        </p:nvSpPr>
        <p:spPr>
          <a:xfrm>
            <a:off x="0" y="0"/>
            <a:ext cx="12192000" cy="7040880"/>
          </a:xfrm>
          <a:prstGeom prst="rect">
            <a:avLst/>
          </a:prstGeom>
          <a:solidFill>
            <a:schemeClr val="tx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3254D-0666-A04D-A05E-D282F05C171A}"/>
              </a:ext>
            </a:extLst>
          </p:cNvPr>
          <p:cNvSpPr txBox="1"/>
          <p:nvPr/>
        </p:nvSpPr>
        <p:spPr>
          <a:xfrm>
            <a:off x="4544932" y="2582612"/>
            <a:ext cx="310213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venir Heavy" panose="02000503020000020003" pitchFamily="2" charset="0"/>
              </a:rPr>
              <a:t>Scan Review</a:t>
            </a:r>
            <a:br>
              <a:rPr lang="en-US" sz="2400" b="1" dirty="0">
                <a:solidFill>
                  <a:schemeClr val="bg1"/>
                </a:solidFill>
                <a:latin typeface="Avenir Heavy" panose="02000503020000020003" pitchFamily="2" charset="0"/>
              </a:rPr>
            </a:br>
            <a:endParaRPr lang="en-US" sz="2400" b="1" dirty="0">
              <a:solidFill>
                <a:schemeClr val="bg1"/>
              </a:solidFill>
              <a:latin typeface="Avenir Heavy" panose="02000503020000020003" pitchFamily="2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  <a:latin typeface="Avenir Heavy" panose="02000503020000020003" pitchFamily="2" charset="0"/>
              </a:rPr>
              <a:t>Helen King</a:t>
            </a:r>
          </a:p>
        </p:txBody>
      </p:sp>
    </p:spTree>
    <p:extLst>
      <p:ext uri="{BB962C8B-B14F-4D97-AF65-F5344CB8AC3E}">
        <p14:creationId xmlns:p14="http://schemas.microsoft.com/office/powerpoint/2010/main" val="259643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A25351B-D541-DC42-8FF2-36E715E57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73" y="0"/>
            <a:ext cx="11244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0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ED08CA-22D2-B142-AE76-C6AAEA334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84" y="0"/>
            <a:ext cx="10474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28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E9088E8-4CE2-5E45-A3BB-CDA1F6966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229" y="0"/>
            <a:ext cx="10255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5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243341"/>
      </a:dk2>
      <a:lt2>
        <a:srgbClr val="E4E8E2"/>
      </a:lt2>
      <a:accent1>
        <a:srgbClr val="A44DC3"/>
      </a:accent1>
      <a:accent2>
        <a:srgbClr val="6C49B7"/>
      </a:accent2>
      <a:accent3>
        <a:srgbClr val="4D59C3"/>
      </a:accent3>
      <a:accent4>
        <a:srgbClr val="3B78B1"/>
      </a:accent4>
      <a:accent5>
        <a:srgbClr val="48B1B8"/>
      </a:accent5>
      <a:accent6>
        <a:srgbClr val="3BB188"/>
      </a:accent6>
      <a:hlink>
        <a:srgbClr val="378DA7"/>
      </a:hlink>
      <a:folHlink>
        <a:srgbClr val="7F7F7F"/>
      </a:folHlink>
    </a:clrScheme>
    <a:fontScheme name="Slate">
      <a:majorFont>
        <a:latin typeface="Bodoni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oudy Old Style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130</Words>
  <Application>Microsoft Macintosh PowerPoint</Application>
  <PresentationFormat>Widescreen</PresentationFormat>
  <Paragraphs>34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Avenir Black</vt:lpstr>
      <vt:lpstr>Avenir Book</vt:lpstr>
      <vt:lpstr>Avenir Heavy</vt:lpstr>
      <vt:lpstr>Bodoni MT</vt:lpstr>
      <vt:lpstr>Calibri</vt:lpstr>
      <vt:lpstr>Goudy Old Style</vt:lpstr>
      <vt:lpstr>Wingdings 2</vt:lpstr>
      <vt:lpstr>SlateVTI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 us next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Hurley</dc:creator>
  <cp:lastModifiedBy>Kathleen Hurley</cp:lastModifiedBy>
  <cp:revision>22</cp:revision>
  <dcterms:created xsi:type="dcterms:W3CDTF">2020-05-04T19:08:13Z</dcterms:created>
  <dcterms:modified xsi:type="dcterms:W3CDTF">2020-05-11T21:09:08Z</dcterms:modified>
</cp:coreProperties>
</file>